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48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9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4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5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6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0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9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6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D5EF-92AC-431F-8702-482F81C728B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707A-CB82-40A4-AAC8-8C9A0E92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3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99714" y="560285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최재용</a:t>
            </a:r>
            <a:endParaRPr lang="ko-KR" altLang="en-US" sz="28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9852" y="4520587"/>
            <a:ext cx="2949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포트폴리오</a:t>
            </a:r>
            <a:endParaRPr lang="ko-KR" altLang="en-US" sz="36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2963" y="3561433"/>
            <a:ext cx="235673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1569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1962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page.1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78720" y="646783"/>
            <a:ext cx="5301256" cy="5965352"/>
            <a:chOff x="3378720" y="646783"/>
            <a:chExt cx="5301256" cy="59653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646783"/>
              <a:ext cx="5301255" cy="596535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378720" y="646783"/>
              <a:ext cx="281579" cy="59653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80508" y="1293564"/>
            <a:ext cx="5205846" cy="5309433"/>
            <a:chOff x="83324" y="1494505"/>
            <a:chExt cx="5072611" cy="22107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6116" y="1331713"/>
              <a:ext cx="2210719" cy="25363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82424" y="1331712"/>
              <a:ext cx="2210717" cy="2536305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0682" y="647233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ntro.html</a:t>
            </a:r>
          </a:p>
        </p:txBody>
      </p:sp>
    </p:spTree>
    <p:extLst>
      <p:ext uri="{BB962C8B-B14F-4D97-AF65-F5344CB8AC3E}">
        <p14:creationId xmlns:p14="http://schemas.microsoft.com/office/powerpoint/2010/main" val="32509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80507" y="1293113"/>
            <a:ext cx="5205847" cy="5309883"/>
            <a:chOff x="83323" y="4198649"/>
            <a:chExt cx="5072612" cy="22107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6118" y="4035854"/>
              <a:ext cx="2210715" cy="253630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82424" y="4035853"/>
              <a:ext cx="2210715" cy="2536307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0682" y="646781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main.html</a:t>
            </a:r>
          </a:p>
        </p:txBody>
      </p:sp>
    </p:spTree>
    <p:extLst>
      <p:ext uri="{BB962C8B-B14F-4D97-AF65-F5344CB8AC3E}">
        <p14:creationId xmlns:p14="http://schemas.microsoft.com/office/powerpoint/2010/main" val="37506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80507" y="1293113"/>
            <a:ext cx="5205847" cy="5309883"/>
            <a:chOff x="5924800" y="1494507"/>
            <a:chExt cx="5072620" cy="22107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87656" y="1331769"/>
              <a:ext cx="2210598" cy="253631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23907" y="1331710"/>
              <a:ext cx="2210716" cy="2536310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104195" y="646782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painter.html</a:t>
            </a:r>
          </a:p>
        </p:txBody>
      </p:sp>
    </p:spTree>
    <p:extLst>
      <p:ext uri="{BB962C8B-B14F-4D97-AF65-F5344CB8AC3E}">
        <p14:creationId xmlns:p14="http://schemas.microsoft.com/office/powerpoint/2010/main" val="40970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80507" y="1293113"/>
            <a:ext cx="5205847" cy="5309883"/>
            <a:chOff x="5924802" y="4198647"/>
            <a:chExt cx="5072620" cy="221071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87598" y="4035852"/>
              <a:ext cx="2210715" cy="253630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23909" y="4035849"/>
              <a:ext cx="2210716" cy="2536311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47233"/>
            <a:ext cx="2619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95379" y="6540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bunker.html</a:t>
            </a:r>
          </a:p>
        </p:txBody>
      </p:sp>
    </p:spTree>
    <p:extLst>
      <p:ext uri="{BB962C8B-B14F-4D97-AF65-F5344CB8AC3E}">
        <p14:creationId xmlns:p14="http://schemas.microsoft.com/office/powerpoint/2010/main" val="17764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143180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Index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2266033"/>
            <a:ext cx="248818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Intro Page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3075658"/>
            <a:ext cx="246734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" y="3885283"/>
            <a:ext cx="227979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Nav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Page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4694908"/>
            <a:ext cx="224131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" y="1456408"/>
            <a:ext cx="322395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Page Element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5504533"/>
            <a:ext cx="443262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Mark up test result</a:t>
            </a:r>
          </a:p>
        </p:txBody>
      </p:sp>
    </p:spTree>
    <p:extLst>
      <p:ext uri="{BB962C8B-B14F-4D97-AF65-F5344CB8AC3E}">
        <p14:creationId xmlns:p14="http://schemas.microsoft.com/office/powerpoint/2010/main" val="19236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73070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Page element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1119" y="673070"/>
            <a:ext cx="322395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Font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19" y="1517368"/>
            <a:ext cx="3223959" cy="646331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962235" y="3223570"/>
            <a:ext cx="3223958" cy="651191"/>
            <a:chOff x="-1" y="1417335"/>
            <a:chExt cx="3223958" cy="65119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422195"/>
              <a:ext cx="3223958" cy="6463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80096" y="1417335"/>
              <a:ext cx="226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#666666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962237" y="1517368"/>
            <a:ext cx="3223958" cy="649149"/>
            <a:chOff x="7971495" y="4067783"/>
            <a:chExt cx="3223958" cy="64914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495" y="4067783"/>
              <a:ext cx="3223958" cy="6463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451592" y="4070601"/>
              <a:ext cx="226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#000000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71496" y="4870528"/>
            <a:ext cx="3223957" cy="649149"/>
            <a:chOff x="0" y="5090082"/>
            <a:chExt cx="3223957" cy="64914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2900"/>
              <a:ext cx="3223957" cy="64633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93908" y="5090082"/>
              <a:ext cx="203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#ff0000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971496" y="2371878"/>
            <a:ext cx="3223959" cy="649889"/>
            <a:chOff x="7962244" y="2791695"/>
            <a:chExt cx="3223959" cy="64988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44" y="2791695"/>
              <a:ext cx="3223959" cy="64633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471196" y="2795253"/>
              <a:ext cx="2206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#1d1d1b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971496" y="4049479"/>
            <a:ext cx="3223957" cy="649149"/>
            <a:chOff x="0" y="4368240"/>
            <a:chExt cx="3223957" cy="649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71058"/>
              <a:ext cx="3223957" cy="64633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93908" y="4368240"/>
              <a:ext cx="21291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#cdc6be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963846" y="673071"/>
            <a:ext cx="322235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olor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4870527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Js</a:t>
            </a:r>
            <a:endParaRPr lang="en-US" altLang="ko-KR" sz="36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4049478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Css</a:t>
            </a:r>
            <a:endParaRPr lang="en-US" altLang="ko-KR" sz="36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3217501"/>
            <a:ext cx="32239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Html5</a:t>
            </a:r>
          </a:p>
        </p:txBody>
      </p:sp>
    </p:spTree>
    <p:extLst>
      <p:ext uri="{BB962C8B-B14F-4D97-AF65-F5344CB8AC3E}">
        <p14:creationId xmlns:p14="http://schemas.microsoft.com/office/powerpoint/2010/main" val="2586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45131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Intro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646783"/>
            <a:ext cx="5195454" cy="2857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3738144"/>
            <a:ext cx="5205846" cy="28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3" y="646782"/>
            <a:ext cx="5301252" cy="59652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378723" y="646782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378723" y="4145335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78723" y="6612046"/>
            <a:ext cx="70416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page.1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378722" y="646781"/>
            <a:ext cx="5301253" cy="5965353"/>
            <a:chOff x="3378722" y="646781"/>
            <a:chExt cx="5301253" cy="596535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2" y="646781"/>
              <a:ext cx="5301253" cy="596535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34575" y="990599"/>
              <a:ext cx="1485100" cy="75247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20725" y="990598"/>
              <a:ext cx="1485100" cy="75247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67100" y="4591050"/>
              <a:ext cx="1552575" cy="187642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91899" y="646781"/>
              <a:ext cx="661275" cy="3025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65663" y="646781"/>
              <a:ext cx="330638" cy="3025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5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84565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Main page.2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382321" y="646782"/>
            <a:ext cx="5297654" cy="5965352"/>
            <a:chOff x="3382321" y="646782"/>
            <a:chExt cx="5297654" cy="59653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846" y="646782"/>
              <a:ext cx="5288129" cy="596535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001425" y="1181098"/>
              <a:ext cx="1342225" cy="79057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87750" y="2676523"/>
              <a:ext cx="3236900" cy="252412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82321" y="5834062"/>
              <a:ext cx="5297654" cy="633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1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5810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Nav</a:t>
            </a:r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page.0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3378721" y="646783"/>
            <a:ext cx="5179979" cy="2864854"/>
            <a:chOff x="3378721" y="646783"/>
            <a:chExt cx="5179979" cy="286485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646783"/>
              <a:ext cx="5179979" cy="2864854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3378721" y="659701"/>
              <a:ext cx="5179979" cy="2546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954770" y="983835"/>
              <a:ext cx="2027879" cy="2190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378720" y="3738144"/>
            <a:ext cx="5179980" cy="2873990"/>
            <a:chOff x="3378720" y="3738144"/>
            <a:chExt cx="5179980" cy="28739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721" y="3738144"/>
              <a:ext cx="5179979" cy="28739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378720" y="3738144"/>
              <a:ext cx="281579" cy="2873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39696" y="4079764"/>
              <a:ext cx="2027879" cy="2190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4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783"/>
            <a:ext cx="261962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Sub page.0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1" y="646783"/>
            <a:ext cx="5301254" cy="59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54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HY신명조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HOME</cp:lastModifiedBy>
  <cp:revision>22</cp:revision>
  <dcterms:created xsi:type="dcterms:W3CDTF">2021-12-26T09:19:14Z</dcterms:created>
  <dcterms:modified xsi:type="dcterms:W3CDTF">2021-12-26T15:24:25Z</dcterms:modified>
</cp:coreProperties>
</file>